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3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46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17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8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8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6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0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9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3194C-45C4-4A07-9340-D78DAB680631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7F39D-0659-48AA-9B1E-378AA7FC7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9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EEC</a:t>
            </a:r>
            <a:r>
              <a:rPr lang="zh-TW" altLang="en-US" dirty="0" smtClean="0"/>
              <a:t> </a:t>
            </a:r>
            <a:r>
              <a:rPr lang="en-US" altLang="zh-TW" dirty="0" smtClean="0"/>
              <a:t>134B</a:t>
            </a:r>
            <a:br>
              <a:rPr lang="en-US" altLang="zh-TW" dirty="0" smtClean="0"/>
            </a:br>
            <a:r>
              <a:rPr lang="en-US" altLang="zh-TW" dirty="0" smtClean="0"/>
              <a:t>2.4 GHz FMCW Radar System</a:t>
            </a:r>
            <a:endParaRPr 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z="4000" dirty="0">
                <a:latin typeface="Eras Bold ITC" panose="020B0907030504020204" pitchFamily="34" charset="0"/>
              </a:rPr>
              <a:t>TEAM</a:t>
            </a:r>
            <a:r>
              <a:rPr lang="zh-TW" altLang="en-US" sz="4000" dirty="0">
                <a:latin typeface="Eras Bold ITC" panose="020B0907030504020204" pitchFamily="34" charset="0"/>
              </a:rPr>
              <a:t> </a:t>
            </a:r>
            <a:r>
              <a:rPr lang="en-US" altLang="zh-TW" sz="4000" dirty="0">
                <a:latin typeface="Eras Bold ITC" panose="020B0907030504020204" pitchFamily="34" charset="0"/>
              </a:rPr>
              <a:t>ONE</a:t>
            </a:r>
            <a:endParaRPr lang="en-US" sz="4000" dirty="0">
              <a:latin typeface="Eras Bold ITC" panose="020B0907030504020204" pitchFamily="34" charset="0"/>
            </a:endParaRPr>
          </a:p>
          <a:p>
            <a:r>
              <a:rPr lang="en-US" dirty="0" smtClean="0"/>
              <a:t>2017/03/</a:t>
            </a:r>
            <a:r>
              <a:rPr lang="en-US" altLang="zh-TW" dirty="0" smtClean="0"/>
              <a:t>04</a:t>
            </a:r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4874" y="3602038"/>
            <a:ext cx="561707" cy="56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Test in the Lab</a:t>
            </a:r>
            <a:endParaRPr 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9035"/>
            <a:ext cx="10515600" cy="4184518"/>
          </a:xfrm>
        </p:spPr>
      </p:pic>
      <p:sp>
        <p:nvSpPr>
          <p:cNvPr id="5" name="文字方塊 4"/>
          <p:cNvSpPr txBox="1"/>
          <p:nvPr/>
        </p:nvSpPr>
        <p:spPr>
          <a:xfrm>
            <a:off x="5127568" y="4494414"/>
            <a:ext cx="5303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many metal cabinets in the lab. </a:t>
            </a:r>
          </a:p>
          <a:p>
            <a:r>
              <a:rPr lang="en-US" dirty="0" smtClean="0"/>
              <a:t>Also, there is a 2.4 GHz router next to the system.</a:t>
            </a:r>
            <a:br>
              <a:rPr lang="en-US" dirty="0" smtClean="0"/>
            </a:br>
            <a:r>
              <a:rPr lang="zh-TW" altLang="en-US" dirty="0" smtClean="0"/>
              <a:t>→</a:t>
            </a:r>
            <a:r>
              <a:rPr lang="en-US" altLang="zh-TW" dirty="0" smtClean="0"/>
              <a:t>Try to do the test outside when all issues are solved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One of the regulator (2.5V) on baseband board cannot be used if the 5V voltage applied at the same time</a:t>
            </a:r>
          </a:p>
          <a:p>
            <a:pPr marL="0" indent="0">
              <a:buNone/>
            </a:pPr>
            <a:r>
              <a:rPr lang="zh-TW" altLang="en-US" dirty="0" smtClean="0"/>
              <a:t>→</a:t>
            </a:r>
            <a:r>
              <a:rPr lang="en-US" altLang="zh-TW" dirty="0" smtClean="0"/>
              <a:t>May </a:t>
            </a:r>
            <a:r>
              <a:rPr lang="en-US" altLang="zh-TW" dirty="0" smtClean="0"/>
              <a:t>try</a:t>
            </a:r>
            <a:r>
              <a:rPr lang="en-US" altLang="zh-TW" dirty="0" smtClean="0"/>
              <a:t> </a:t>
            </a:r>
            <a:r>
              <a:rPr lang="en-US" altLang="zh-TW" dirty="0" smtClean="0"/>
              <a:t>the reference voltage in last quarter</a:t>
            </a:r>
          </a:p>
          <a:p>
            <a:r>
              <a:rPr lang="en-US" dirty="0" smtClean="0"/>
              <a:t>The pack battery </a:t>
            </a:r>
            <a:r>
              <a:rPr lang="en-US" dirty="0" smtClean="0"/>
              <a:t>only </a:t>
            </a:r>
            <a:r>
              <a:rPr lang="en-US" dirty="0" smtClean="0"/>
              <a:t>supply power for system for a short time, </a:t>
            </a:r>
            <a:r>
              <a:rPr lang="en-US" dirty="0" smtClean="0"/>
              <a:t>so we need to carry one power supply while testing outside.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72" y="4281817"/>
            <a:ext cx="3717937" cy="231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0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3641</TotalTime>
  <Words>89</Words>
  <Application>Microsoft Office PowerPoint</Application>
  <PresentationFormat>寬螢幕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新細明體</vt:lpstr>
      <vt:lpstr>Arial</vt:lpstr>
      <vt:lpstr>Calibri</vt:lpstr>
      <vt:lpstr>Calibri Light</vt:lpstr>
      <vt:lpstr>Eras Bold ITC</vt:lpstr>
      <vt:lpstr>Office 佈景主題</vt:lpstr>
      <vt:lpstr>EEC 134B 2.4 GHz FMCW Radar System</vt:lpstr>
      <vt:lpstr>Field Test in the Lab</vt:lpstr>
      <vt:lpstr>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 134B Upadte 2.4 GHz FMCW Radar System</dc:title>
  <dc:creator>JoJo</dc:creator>
  <cp:lastModifiedBy>JoJo</cp:lastModifiedBy>
  <cp:revision>63</cp:revision>
  <cp:lastPrinted>2017-01-30T21:57:17Z</cp:lastPrinted>
  <dcterms:created xsi:type="dcterms:W3CDTF">2017-01-25T23:55:18Z</dcterms:created>
  <dcterms:modified xsi:type="dcterms:W3CDTF">2017-03-10T22:10:37Z</dcterms:modified>
</cp:coreProperties>
</file>