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86" r:id="rId4"/>
    <p:sldId id="298" r:id="rId5"/>
    <p:sldId id="300" r:id="rId6"/>
    <p:sldId id="297" r:id="rId7"/>
    <p:sldId id="301" r:id="rId8"/>
    <p:sldId id="270" r:id="rId9"/>
    <p:sldId id="284" r:id="rId10"/>
    <p:sldId id="302" r:id="rId11"/>
    <p:sldId id="271" r:id="rId12"/>
    <p:sldId id="291" r:id="rId13"/>
    <p:sldId id="292" r:id="rId14"/>
    <p:sldId id="293" r:id="rId15"/>
    <p:sldId id="294" r:id="rId16"/>
    <p:sldId id="295" r:id="rId17"/>
    <p:sldId id="296" r:id="rId18"/>
    <p:sldId id="272" r:id="rId19"/>
    <p:sldId id="287" r:id="rId20"/>
    <p:sldId id="288" r:id="rId21"/>
    <p:sldId id="289" r:id="rId22"/>
    <p:sldId id="29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2/24/2017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</a:t>
            </a:r>
            <a:r>
              <a:rPr lang="en-US" altLang="zh-TW" dirty="0" smtClean="0"/>
              <a:t>2</a:t>
            </a:r>
            <a:r>
              <a:rPr lang="en-US" dirty="0" smtClean="0"/>
              <a:t>/</a:t>
            </a:r>
            <a:r>
              <a:rPr lang="en-US" altLang="zh-TW" dirty="0" smtClean="0"/>
              <a:t>03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</p:spPr>
        <p:txBody>
          <a:bodyPr/>
          <a:lstStyle/>
          <a:p>
            <a:r>
              <a:rPr lang="en-US" dirty="0"/>
              <a:t>Return Loss Result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469495"/>
            <a:ext cx="5157787" cy="823912"/>
          </a:xfrm>
        </p:spPr>
        <p:txBody>
          <a:bodyPr/>
          <a:lstStyle/>
          <a:p>
            <a:r>
              <a:rPr lang="en-US" dirty="0" smtClean="0"/>
              <a:t>TX port</a:t>
            </a:r>
            <a:endParaRPr 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469495"/>
            <a:ext cx="5183188" cy="823912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X port</a:t>
            </a:r>
            <a:endParaRPr lang="en-US" dirty="0"/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8" t="12207" r="14288" b="13342"/>
          <a:stretch/>
        </p:blipFill>
        <p:spPr>
          <a:xfrm>
            <a:off x="839788" y="2293407"/>
            <a:ext cx="4672553" cy="3674533"/>
          </a:xfrm>
        </p:spPr>
      </p:pic>
      <p:pic>
        <p:nvPicPr>
          <p:cNvPr id="10" name="內容版面配置區 9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0" t="14045" r="5035" b="1623"/>
          <a:stretch/>
        </p:blipFill>
        <p:spPr>
          <a:xfrm>
            <a:off x="6172200" y="2293406"/>
            <a:ext cx="4855989" cy="3674533"/>
          </a:xfrm>
        </p:spPr>
      </p:pic>
    </p:spTree>
    <p:extLst>
      <p:ext uri="{BB962C8B-B14F-4D97-AF65-F5344CB8AC3E}">
        <p14:creationId xmlns:p14="http://schemas.microsoft.com/office/powerpoint/2010/main" val="2680729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Baseband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</a:p>
          <a:p>
            <a:r>
              <a:rPr lang="en-US" dirty="0" smtClean="0"/>
              <a:t>Jin</a:t>
            </a:r>
            <a:r>
              <a:rPr lang="en-US" dirty="0"/>
              <a:t>h</a:t>
            </a:r>
            <a:r>
              <a:rPr lang="en-US" dirty="0" smtClean="0"/>
              <a:t>ua Chao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5606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I : filter test</a:t>
            </a:r>
            <a:endParaRPr lang="zh-CN" altLang="en-US" dirty="0"/>
          </a:p>
        </p:txBody>
      </p:sp>
      <p:pic>
        <p:nvPicPr>
          <p:cNvPr id="1026" name="Picture 2" descr="C:\Users\Songjie\Downloads\IMG_23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5" y="1484785"/>
            <a:ext cx="498173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711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 descr="C:\Users\Songjie\Downloads\IMG_23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1700809"/>
            <a:ext cx="436524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32104" y="21328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3V, 1k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8927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C:\Users\Songjie\Downloads\IMG_2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772817"/>
            <a:ext cx="567782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84232" y="24928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2V, 15k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8370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II, Teensy +DAC test</a:t>
            </a:r>
            <a:endParaRPr lang="zh-CN" altLang="en-US" dirty="0"/>
          </a:p>
        </p:txBody>
      </p:sp>
      <p:pic>
        <p:nvPicPr>
          <p:cNvPr id="4098" name="Picture 2" descr="C:\Users\Songjie\Downloads\4199440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92" y="1600201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115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 descr="C:\Users\Songjie\Downloads\2120480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1556793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97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 descr="C:\Users\Songjie\Downloads\34675029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7" y="1556793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152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4</a:t>
            </a:r>
          </a:p>
          <a:p>
            <a:r>
              <a:rPr lang="en-US" dirty="0" smtClean="0"/>
              <a:t>Haolin Yang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0521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/>
              <a:t>Week six Report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en-US"/>
              <a:t>optimizing the matlab code with log and gpuarray </a:t>
            </a:r>
          </a:p>
          <a:p>
            <a:r>
              <a:rPr lang="en-US" altLang="en-US"/>
              <a:t>try to use matrix viewer to realize the real time time-space image but failure.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27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1 </a:t>
            </a:r>
          </a:p>
          <a:p>
            <a:r>
              <a:rPr lang="en-US" dirty="0" smtClean="0"/>
              <a:t>Jo Han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1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/>
              <a:t>problem 1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42160" y="1417955"/>
            <a:ext cx="4032250" cy="361251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8550" y="1417955"/>
            <a:ext cx="4032250" cy="361251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2788285" y="5435600"/>
            <a:ext cx="27317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Before using log function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6706235" y="5435600"/>
            <a:ext cx="31121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After using log function</a:t>
            </a:r>
          </a:p>
        </p:txBody>
      </p:sp>
    </p:spTree>
    <p:extLst>
      <p:ext uri="{BB962C8B-B14F-4D97-AF65-F5344CB8AC3E}">
        <p14:creationId xmlns:p14="http://schemas.microsoft.com/office/powerpoint/2010/main" val="2145729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2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78405" y="1211580"/>
            <a:ext cx="7626350" cy="375031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84450" y="4810760"/>
            <a:ext cx="3584575" cy="1457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340" y="4468495"/>
            <a:ext cx="3388995" cy="156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50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/>
              <a:t>Problem 3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en-US">
                <a:sym typeface="+mn-ea"/>
              </a:rPr>
              <a:t> matrix viewer in the simulink is not powerful enough. although I think simulink can realize the real time analysis, most of the tutorial material is not free and I can not get access to that unless paying a huge amount of $$$!  So I decided to try to use teensy and I already have a big picture about and it will be the main content of DSP part for next week's workshop 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0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</a:t>
            </a:r>
            <a:r>
              <a:rPr lang="en-US" dirty="0" smtClean="0"/>
              <a:t>Board</a:t>
            </a:r>
            <a:endParaRPr 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71" y="2468034"/>
            <a:ext cx="5466222" cy="29845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" t="17572" r="-1" b="17572"/>
          <a:stretch/>
        </p:blipFill>
        <p:spPr>
          <a:xfrm rot="10800000">
            <a:off x="6096000" y="2468034"/>
            <a:ext cx="5808135" cy="284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5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Expected Performance for RF Board</a:t>
            </a:r>
            <a:endParaRPr 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552769" y="5368757"/>
            <a:ext cx="291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Supply Voltage: 6 V</a:t>
            </a:r>
          </a:p>
          <a:p>
            <a:pPr algn="ctr"/>
            <a:r>
              <a:rPr lang="en-US" sz="2400" dirty="0" smtClean="0"/>
              <a:t>Total Current: 210 mA</a:t>
            </a:r>
            <a:endParaRPr lang="en-US" sz="2400" dirty="0"/>
          </a:p>
        </p:txBody>
      </p:sp>
      <p:grpSp>
        <p:nvGrpSpPr>
          <p:cNvPr id="5" name="群組 4"/>
          <p:cNvGrpSpPr/>
          <p:nvPr/>
        </p:nvGrpSpPr>
        <p:grpSpPr>
          <a:xfrm>
            <a:off x="1274662" y="1484479"/>
            <a:ext cx="9642675" cy="4299776"/>
            <a:chOff x="2101338" y="1506012"/>
            <a:chExt cx="9642675" cy="4299776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1338" y="2391570"/>
              <a:ext cx="7989323" cy="2927920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2463067" y="2136104"/>
              <a:ext cx="982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5 dBm</a:t>
              </a:r>
              <a:endParaRPr lang="en-US" sz="2400" dirty="0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3530394" y="2136103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19 dBm</a:t>
              </a:r>
              <a:endParaRPr lang="en-US" sz="2400" dirty="0"/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4837783" y="2136103"/>
              <a:ext cx="13708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15.5 dBm</a:t>
              </a:r>
              <a:endParaRPr lang="en-US" sz="2400" dirty="0"/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8666093" y="2409799"/>
              <a:ext cx="1653352" cy="83099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Spectrum </a:t>
              </a:r>
            </a:p>
            <a:p>
              <a:pPr algn="ctr"/>
              <a:r>
                <a:rPr lang="en-US" sz="2400" dirty="0" smtClean="0"/>
                <a:t>Analyzer</a:t>
              </a:r>
              <a:endParaRPr lang="en-US" sz="2400" dirty="0"/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90661" y="4614562"/>
              <a:ext cx="1653352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USB Synx</a:t>
              </a:r>
              <a:endParaRPr lang="en-US" sz="2400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282466" y="5137924"/>
              <a:ext cx="12330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-20 dBm</a:t>
              </a:r>
              <a:endParaRPr lang="en-US" sz="2400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8509807" y="5344123"/>
              <a:ext cx="982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9 dBm</a:t>
              </a:r>
              <a:endParaRPr lang="en-US" sz="2400" dirty="0"/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6997687" y="5344123"/>
              <a:ext cx="1215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7.5 dBm</a:t>
              </a:r>
              <a:endParaRPr lang="en-US" sz="2400" dirty="0"/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3589430" y="4614562"/>
              <a:ext cx="1778270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Oscilloscope</a:t>
              </a:r>
              <a:endParaRPr lang="en-US" sz="2400" dirty="0"/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3560850" y="1506012"/>
              <a:ext cx="10775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 smtClean="0">
                  <a:solidFill>
                    <a:srgbClr val="FF0000"/>
                  </a:solidFill>
                </a:rPr>
                <a:t>P1dB</a:t>
              </a:r>
            </a:p>
            <a:p>
              <a:pPr algn="ctr"/>
              <a:r>
                <a:rPr lang="en-US" altLang="zh-TW" dirty="0" smtClean="0">
                  <a:solidFill>
                    <a:srgbClr val="FF0000"/>
                  </a:solidFill>
                </a:rPr>
                <a:t>19.5 dBm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6997687" y="1948134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14 dBm</a:t>
              </a:r>
              <a:endParaRPr lang="en-US" sz="2400" dirty="0"/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6221697" y="3624697"/>
              <a:ext cx="13708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15.5 dBm</a:t>
              </a:r>
              <a:endParaRPr lang="en-US" sz="2400" dirty="0"/>
            </a:p>
          </p:txBody>
        </p:sp>
        <p:sp>
          <p:nvSpPr>
            <p:cNvPr id="43" name="文字方塊 42"/>
            <p:cNvSpPr txBox="1"/>
            <p:nvPr/>
          </p:nvSpPr>
          <p:spPr>
            <a:xfrm>
              <a:off x="5600291" y="5344123"/>
              <a:ext cx="1215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2.3 dBm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749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</p:spPr>
        <p:txBody>
          <a:bodyPr/>
          <a:lstStyle/>
          <a:p>
            <a:r>
              <a:rPr lang="en-US" dirty="0"/>
              <a:t>Return Loss Result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TX port</a:t>
            </a:r>
            <a:endParaRPr 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X port</a:t>
            </a:r>
            <a:endParaRPr lang="en-US" dirty="0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954" y="2505075"/>
            <a:ext cx="4141455" cy="3684588"/>
          </a:xfrm>
          <a:prstGeom prst="rect">
            <a:avLst/>
          </a:prstGeom>
        </p:spPr>
      </p:pic>
      <p:pic>
        <p:nvPicPr>
          <p:cNvPr id="8" name="內容版面配置區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726" y="2505075"/>
            <a:ext cx="4090135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1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TX Test Result (Without TX Antenna)</a:t>
            </a:r>
            <a:endParaRPr 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05" y="1325563"/>
            <a:ext cx="6463389" cy="489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71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RX</a:t>
            </a:r>
            <a:r>
              <a:rPr lang="en-US" dirty="0" smtClean="0"/>
              <a:t> Test Result</a:t>
            </a:r>
            <a:endParaRPr 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8080" y="643610"/>
            <a:ext cx="4575838" cy="593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8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r>
              <a:rPr lang="en-US" dirty="0" smtClean="0"/>
              <a:t>Alexander </a:t>
            </a:r>
            <a:r>
              <a:rPr lang="en-US" dirty="0"/>
              <a:t>Coffman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032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93" y="0"/>
            <a:ext cx="10515600" cy="1325563"/>
          </a:xfrm>
        </p:spPr>
        <p:txBody>
          <a:bodyPr/>
          <a:lstStyle/>
          <a:p>
            <a:r>
              <a:rPr lang="en-US" dirty="0" smtClean="0"/>
              <a:t>Backup 2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2693" y="1600201"/>
            <a:ext cx="4118107" cy="4525963"/>
          </a:xfrm>
        </p:spPr>
        <p:txBody>
          <a:bodyPr/>
          <a:lstStyle/>
          <a:p>
            <a:r>
              <a:rPr lang="en-US" dirty="0" smtClean="0"/>
              <a:t>Gain: 8dBi</a:t>
            </a:r>
          </a:p>
          <a:p>
            <a:r>
              <a:rPr lang="en-US" dirty="0" smtClean="0"/>
              <a:t>Connector: RP-SMA Plug (Male)</a:t>
            </a:r>
          </a:p>
          <a:p>
            <a:r>
              <a:rPr lang="en-US" dirty="0" smtClean="0"/>
              <a:t>Dimension: 167.3 x 66 x 18mm</a:t>
            </a:r>
          </a:p>
          <a:p>
            <a:r>
              <a:rPr lang="en-US" dirty="0" smtClean="0"/>
              <a:t>Price: $19.99 each</a:t>
            </a:r>
          </a:p>
          <a:p>
            <a:r>
              <a:rPr lang="en-US" dirty="0" smtClean="0"/>
              <a:t>Thanks to team </a:t>
            </a:r>
            <a:r>
              <a:rPr lang="en-US" dirty="0" err="1" smtClean="0"/>
              <a:t>Radionaughts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29718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69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3473</TotalTime>
  <Words>258</Words>
  <Application>Microsoft Office PowerPoint</Application>
  <PresentationFormat>寬螢幕</PresentationFormat>
  <Paragraphs>62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0" baseType="lpstr">
      <vt:lpstr>等线</vt:lpstr>
      <vt:lpstr>等线 Light</vt:lpstr>
      <vt:lpstr>新細明體</vt:lpstr>
      <vt:lpstr>Arial</vt:lpstr>
      <vt:lpstr>Calibri</vt:lpstr>
      <vt:lpstr>Calibri Light</vt:lpstr>
      <vt:lpstr>Eras Bold ITC</vt:lpstr>
      <vt:lpstr>Office 佈景主題</vt:lpstr>
      <vt:lpstr>EEC 134B 2.4 GHz FMCW Radar System</vt:lpstr>
      <vt:lpstr>RF Board</vt:lpstr>
      <vt:lpstr>RF Board</vt:lpstr>
      <vt:lpstr>Expected Performance for RF Board</vt:lpstr>
      <vt:lpstr>Return Loss Result</vt:lpstr>
      <vt:lpstr>TX Test Result (Without TX Antenna)</vt:lpstr>
      <vt:lpstr>RX Test Result</vt:lpstr>
      <vt:lpstr>Antenna</vt:lpstr>
      <vt:lpstr>Backup 2 </vt:lpstr>
      <vt:lpstr>Return Loss Result</vt:lpstr>
      <vt:lpstr>Baseband Board</vt:lpstr>
      <vt:lpstr>Part I : filter test</vt:lpstr>
      <vt:lpstr>PowerPoint 簡報</vt:lpstr>
      <vt:lpstr>PowerPoint 簡報</vt:lpstr>
      <vt:lpstr>Part II, Teensy +DAC test</vt:lpstr>
      <vt:lpstr>PowerPoint 簡報</vt:lpstr>
      <vt:lpstr>PowerPoint 簡報</vt:lpstr>
      <vt:lpstr>DSP </vt:lpstr>
      <vt:lpstr>Week six Report</vt:lpstr>
      <vt:lpstr>problem 1</vt:lpstr>
      <vt:lpstr>problem 2 </vt:lpstr>
      <vt:lpstr>Problem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55</cp:revision>
  <cp:lastPrinted>2017-01-30T21:57:17Z</cp:lastPrinted>
  <dcterms:created xsi:type="dcterms:W3CDTF">2017-01-25T23:55:18Z</dcterms:created>
  <dcterms:modified xsi:type="dcterms:W3CDTF">2017-02-24T20:20:55Z</dcterms:modified>
</cp:coreProperties>
</file>