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0" r:id="rId3"/>
    <p:sldId id="294" r:id="rId4"/>
    <p:sldId id="295" r:id="rId5"/>
    <p:sldId id="296" r:id="rId6"/>
    <p:sldId id="298" r:id="rId7"/>
    <p:sldId id="29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100" d="100"/>
          <a:sy n="100" d="100"/>
        </p:scale>
        <p:origin x="70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4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17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8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8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8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6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0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9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3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5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3194C-45C4-4A07-9340-D78DAB680631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9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EEC</a:t>
            </a:r>
            <a:r>
              <a:rPr lang="zh-TW" altLang="en-US" dirty="0" smtClean="0"/>
              <a:t> </a:t>
            </a:r>
            <a:r>
              <a:rPr lang="en-US" altLang="zh-TW" dirty="0" smtClean="0"/>
              <a:t>134B</a:t>
            </a:r>
            <a:br>
              <a:rPr lang="en-US" altLang="zh-TW" dirty="0" smtClean="0"/>
            </a:br>
            <a:r>
              <a:rPr lang="en-US" altLang="zh-TW" dirty="0" smtClean="0"/>
              <a:t>2.4 GHz FMCW Radar System</a:t>
            </a:r>
            <a:endParaRPr 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z="4000" dirty="0">
                <a:latin typeface="Eras Bold ITC" panose="020B0907030504020204" pitchFamily="34" charset="0"/>
              </a:rPr>
              <a:t>TEAM</a:t>
            </a:r>
            <a:r>
              <a:rPr lang="zh-TW" altLang="en-US" sz="4000" dirty="0">
                <a:latin typeface="Eras Bold ITC" panose="020B0907030504020204" pitchFamily="34" charset="0"/>
              </a:rPr>
              <a:t> </a:t>
            </a:r>
            <a:r>
              <a:rPr lang="en-US" altLang="zh-TW" sz="4000" dirty="0">
                <a:latin typeface="Eras Bold ITC" panose="020B0907030504020204" pitchFamily="34" charset="0"/>
              </a:rPr>
              <a:t>ONE</a:t>
            </a:r>
            <a:endParaRPr lang="en-US" sz="4000" dirty="0">
              <a:latin typeface="Eras Bold ITC" panose="020B0907030504020204" pitchFamily="34" charset="0"/>
            </a:endParaRPr>
          </a:p>
          <a:p>
            <a:r>
              <a:rPr lang="en-US" dirty="0" smtClean="0"/>
              <a:t>2017/03/17</a:t>
            </a:r>
            <a:endParaRPr 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4874" y="3602038"/>
            <a:ext cx="561707" cy="56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18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Radar System </a:t>
            </a:r>
            <a:endParaRPr 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536" y="1690688"/>
            <a:ext cx="6246928" cy="4685195"/>
          </a:xfrm>
        </p:spPr>
      </p:pic>
    </p:spTree>
    <p:extLst>
      <p:ext uri="{BB962C8B-B14F-4D97-AF65-F5344CB8AC3E}">
        <p14:creationId xmlns:p14="http://schemas.microsoft.com/office/powerpoint/2010/main" val="2863558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r>
              <a:rPr lang="en-US" dirty="0" smtClean="0"/>
              <a:t>Field Test in the </a:t>
            </a:r>
            <a:r>
              <a:rPr lang="en-US" dirty="0" smtClean="0"/>
              <a:t>Laboratory</a:t>
            </a:r>
            <a:endParaRPr lang="en-US" dirty="0"/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392" y="1690688"/>
            <a:ext cx="6517215" cy="4887912"/>
          </a:xfrm>
        </p:spPr>
      </p:pic>
    </p:spTree>
    <p:extLst>
      <p:ext uri="{BB962C8B-B14F-4D97-AF65-F5344CB8AC3E}">
        <p14:creationId xmlns:p14="http://schemas.microsoft.com/office/powerpoint/2010/main" val="417124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7" r="7936"/>
          <a:stretch/>
        </p:blipFill>
        <p:spPr>
          <a:xfrm>
            <a:off x="1195007" y="1325563"/>
            <a:ext cx="9434893" cy="5532437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Field Test </a:t>
            </a:r>
            <a:r>
              <a:rPr lang="en-US" dirty="0" smtClean="0"/>
              <a:t>Result </a:t>
            </a:r>
            <a:endParaRPr 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2286000" y="5746512"/>
            <a:ext cx="906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Target moved forward to around 4 meters and backward continuously.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666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7" r="7728"/>
          <a:stretch/>
        </p:blipFill>
        <p:spPr>
          <a:xfrm>
            <a:off x="270214" y="1325563"/>
            <a:ext cx="11658838" cy="5166122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r>
              <a:rPr lang="en-US" dirty="0" smtClean="0"/>
              <a:t>Field Test </a:t>
            </a:r>
            <a:r>
              <a:rPr lang="en-US" dirty="0" smtClean="0"/>
              <a:t>Result </a:t>
            </a:r>
            <a:endParaRPr 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1270000" y="5416312"/>
            <a:ext cx="906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Target moved slowly to 14 meters away and the large rolling door is about 17 meters. 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993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We cannot use laptop to collect signal data for channel 1 (Sync signal) and channel 2 (System output signal) separately. We are now using desktop which included sound card to record signal.</a:t>
            </a:r>
          </a:p>
          <a:p>
            <a:pPr algn="just"/>
            <a:r>
              <a:rPr lang="en-US" dirty="0" smtClean="0"/>
              <a:t>Do we need to move the power supply outside with one long power cable to do measurement?</a:t>
            </a:r>
          </a:p>
        </p:txBody>
      </p:sp>
    </p:spTree>
    <p:extLst>
      <p:ext uri="{BB962C8B-B14F-4D97-AF65-F5344CB8AC3E}">
        <p14:creationId xmlns:p14="http://schemas.microsoft.com/office/powerpoint/2010/main" val="3423273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dirty="0" smtClean="0"/>
              <a:t>We will do testing at Hutchison Field to test the limit of our system. After that, we should decide whether add power amplifiers.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1100" dirty="0" smtClean="0"/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 smtClean="0"/>
              <a:t>Pros: more range detected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 smtClean="0"/>
              <a:t>Cons: add weight, add 275mW for each amplifier</a:t>
            </a:r>
          </a:p>
        </p:txBody>
      </p:sp>
    </p:spTree>
    <p:extLst>
      <p:ext uri="{BB962C8B-B14F-4D97-AF65-F5344CB8AC3E}">
        <p14:creationId xmlns:p14="http://schemas.microsoft.com/office/powerpoint/2010/main" val="458631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3855</TotalTime>
  <Words>146</Words>
  <Application>Microsoft Office PowerPoint</Application>
  <PresentationFormat>寬螢幕</PresentationFormat>
  <Paragraphs>17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3" baseType="lpstr">
      <vt:lpstr>新細明體</vt:lpstr>
      <vt:lpstr>Arial</vt:lpstr>
      <vt:lpstr>Calibri</vt:lpstr>
      <vt:lpstr>Calibri Light</vt:lpstr>
      <vt:lpstr>Eras Bold ITC</vt:lpstr>
      <vt:lpstr>Office 佈景主題</vt:lpstr>
      <vt:lpstr>EEC 134B 2.4 GHz FMCW Radar System</vt:lpstr>
      <vt:lpstr>Radar System </vt:lpstr>
      <vt:lpstr>Field Test in the Laboratory</vt:lpstr>
      <vt:lpstr>Field Test Result </vt:lpstr>
      <vt:lpstr>Field Test Result </vt:lpstr>
      <vt:lpstr>Issues </vt:lpstr>
      <vt:lpstr>Next Steps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 134B Upadte 2.4 GHz FMCW Radar System</dc:title>
  <dc:creator>JoJo</dc:creator>
  <cp:lastModifiedBy>JoJo</cp:lastModifiedBy>
  <cp:revision>69</cp:revision>
  <cp:lastPrinted>2017-01-30T21:57:17Z</cp:lastPrinted>
  <dcterms:created xsi:type="dcterms:W3CDTF">2017-01-25T23:55:18Z</dcterms:created>
  <dcterms:modified xsi:type="dcterms:W3CDTF">2017-03-17T19:32:20Z</dcterms:modified>
</cp:coreProperties>
</file>