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3CDD-C503-F141-A236-D0D67F8249CB}" type="datetimeFigureOut">
              <a:rPr lang="en-US" smtClean="0"/>
              <a:t>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1988-6D89-EB44-969A-68491A889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407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3CDD-C503-F141-A236-D0D67F8249CB}" type="datetimeFigureOut">
              <a:rPr lang="en-US" smtClean="0"/>
              <a:t>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1988-6D89-EB44-969A-68491A889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60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3CDD-C503-F141-A236-D0D67F8249CB}" type="datetimeFigureOut">
              <a:rPr lang="en-US" smtClean="0"/>
              <a:t>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1988-6D89-EB44-969A-68491A889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241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3CDD-C503-F141-A236-D0D67F8249CB}" type="datetimeFigureOut">
              <a:rPr lang="en-US" smtClean="0"/>
              <a:t>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1988-6D89-EB44-969A-68491A889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571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3CDD-C503-F141-A236-D0D67F8249CB}" type="datetimeFigureOut">
              <a:rPr lang="en-US" smtClean="0"/>
              <a:t>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1988-6D89-EB44-969A-68491A889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03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3CDD-C503-F141-A236-D0D67F8249CB}" type="datetimeFigureOut">
              <a:rPr lang="en-US" smtClean="0"/>
              <a:t>1/12/2017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1988-6D89-EB44-969A-68491A889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70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3CDD-C503-F141-A236-D0D67F8249CB}" type="datetimeFigureOut">
              <a:rPr lang="en-US" smtClean="0"/>
              <a:t>1/12/2017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1988-6D89-EB44-969A-68491A889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259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3CDD-C503-F141-A236-D0D67F8249CB}" type="datetimeFigureOut">
              <a:rPr lang="en-US" smtClean="0"/>
              <a:t>1/12/2017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1988-6D89-EB44-969A-68491A889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614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3CDD-C503-F141-A236-D0D67F8249CB}" type="datetimeFigureOut">
              <a:rPr lang="en-US" smtClean="0"/>
              <a:t>1/12/2017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1988-6D89-EB44-969A-68491A889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944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3CDD-C503-F141-A236-D0D67F8249CB}" type="datetimeFigureOut">
              <a:rPr lang="en-US" smtClean="0"/>
              <a:t>1/12/2017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1988-6D89-EB44-969A-68491A889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51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3CDD-C503-F141-A236-D0D67F8249CB}" type="datetimeFigureOut">
              <a:rPr lang="en-US" smtClean="0"/>
              <a:t>1/12/2017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1988-6D89-EB44-969A-68491A889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616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B3CDD-C503-F141-A236-D0D67F8249CB}" type="datetimeFigureOut">
              <a:rPr lang="en-US" smtClean="0"/>
              <a:t>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A1988-6D89-EB44-969A-68491A889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82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249" y="678822"/>
            <a:ext cx="7772400" cy="1470025"/>
          </a:xfrm>
        </p:spPr>
        <p:txBody>
          <a:bodyPr/>
          <a:lstStyle/>
          <a:p>
            <a:r>
              <a:rPr lang="en-US" dirty="0" smtClean="0"/>
              <a:t>EEC 134B Team One Quarter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175102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Jo Han Yu, Jin </a:t>
            </a:r>
            <a:r>
              <a:rPr lang="en-US" dirty="0" err="1" smtClean="0">
                <a:solidFill>
                  <a:schemeClr val="tx1"/>
                </a:solidFill>
              </a:rPr>
              <a:t>Hua</a:t>
            </a:r>
            <a:r>
              <a:rPr lang="en-US" dirty="0" smtClean="0">
                <a:solidFill>
                  <a:schemeClr val="tx1"/>
                </a:solidFill>
              </a:rPr>
              <a:t> Cao, </a:t>
            </a:r>
            <a:r>
              <a:rPr lang="en-US" dirty="0" err="1" smtClean="0">
                <a:solidFill>
                  <a:schemeClr val="tx1"/>
                </a:solidFill>
              </a:rPr>
              <a:t>Hao</a:t>
            </a:r>
            <a:r>
              <a:rPr lang="en-US" dirty="0" smtClean="0">
                <a:solidFill>
                  <a:schemeClr val="tx1"/>
                </a:solidFill>
              </a:rPr>
              <a:t> Lin Yang, Alexander Coffman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University of California, Davis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Davis, U.S.A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27702"/>
            <a:ext cx="3907064" cy="29302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7512" y="3596016"/>
            <a:ext cx="2446487" cy="3261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853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have divided the work on the radar system into four parts this quarter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Part 1: Using </a:t>
            </a:r>
            <a:r>
              <a:rPr lang="en-US" dirty="0" smtClean="0">
                <a:solidFill>
                  <a:srgbClr val="FF0000"/>
                </a:solidFill>
              </a:rPr>
              <a:t>embedded system </a:t>
            </a:r>
            <a:r>
              <a:rPr lang="en-US" dirty="0" smtClean="0">
                <a:solidFill>
                  <a:srgbClr val="FF0000"/>
                </a:solidFill>
              </a:rPr>
              <a:t>for the signal processing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Part 2: Making </a:t>
            </a:r>
            <a:r>
              <a:rPr lang="en-US" dirty="0" smtClean="0">
                <a:solidFill>
                  <a:srgbClr val="00B050"/>
                </a:solidFill>
              </a:rPr>
              <a:t>the baseband board </a:t>
            </a:r>
            <a:endParaRPr lang="en-US" dirty="0" smtClean="0">
              <a:solidFill>
                <a:srgbClr val="00B050"/>
              </a:solidFill>
            </a:endParaRPr>
          </a:p>
          <a:p>
            <a:r>
              <a:rPr lang="en-US" dirty="0" smtClean="0">
                <a:solidFill>
                  <a:srgbClr val="FFC000"/>
                </a:solidFill>
              </a:rPr>
              <a:t>Part 3: Making the RF Board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Part 4: Making the Antenna</a:t>
            </a:r>
            <a:endParaRPr 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688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block diagram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445" r="445"/>
          <a:stretch>
            <a:fillRect/>
          </a:stretch>
        </p:blipFill>
        <p:spPr/>
      </p:pic>
      <p:sp>
        <p:nvSpPr>
          <p:cNvPr id="3" name="矩形 2"/>
          <p:cNvSpPr/>
          <p:nvPr/>
        </p:nvSpPr>
        <p:spPr>
          <a:xfrm>
            <a:off x="7332785" y="1776046"/>
            <a:ext cx="1046285" cy="2980591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5093678" y="2126701"/>
            <a:ext cx="2177559" cy="3156438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矩形 5"/>
          <p:cNvSpPr/>
          <p:nvPr/>
        </p:nvSpPr>
        <p:spPr>
          <a:xfrm>
            <a:off x="3393831" y="2126701"/>
            <a:ext cx="1699846" cy="1469353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1925514" y="3672074"/>
            <a:ext cx="3106616" cy="1611066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940776" y="3671893"/>
            <a:ext cx="923189" cy="16110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/>
          <p:cNvSpPr/>
          <p:nvPr/>
        </p:nvSpPr>
        <p:spPr>
          <a:xfrm>
            <a:off x="1925514" y="2126701"/>
            <a:ext cx="1409696" cy="1545373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33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signal processing we will most likely be using </a:t>
            </a:r>
            <a:r>
              <a:rPr lang="en-US" dirty="0" smtClean="0"/>
              <a:t>embedded system design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smtClean="0"/>
              <a:t>baseband and </a:t>
            </a:r>
            <a:r>
              <a:rPr lang="en-US" dirty="0" smtClean="0"/>
              <a:t>RF Board will probably be made separately due to grounding and noise factor issues</a:t>
            </a:r>
          </a:p>
          <a:p>
            <a:r>
              <a:rPr lang="en-US" dirty="0" smtClean="0"/>
              <a:t>The antenna will probably be made using a patch antenna design.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229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Calculate and set the specification for our system using Analog Device ADlsimRF from Analog Device company</a:t>
            </a:r>
          </a:p>
          <a:p>
            <a:r>
              <a:rPr lang="en-US" dirty="0" smtClean="0"/>
              <a:t>Estimate the structure, budget and timeline for each part by each person </a:t>
            </a:r>
          </a:p>
          <a:p>
            <a:r>
              <a:rPr lang="en-US" dirty="0" smtClean="0"/>
              <a:t>Study more knowledge for embedded system and how to implement</a:t>
            </a:r>
          </a:p>
          <a:p>
            <a:r>
              <a:rPr lang="en-US" dirty="0" smtClean="0"/>
              <a:t>Summary all parts and finish proposal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2915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165</Words>
  <Application>Microsoft Office PowerPoint</Application>
  <PresentationFormat>如螢幕大小 (4:3)</PresentationFormat>
  <Paragraphs>20</Paragraphs>
  <Slides>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2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EEC 134B Team One Quarter 2</vt:lpstr>
      <vt:lpstr>Parts </vt:lpstr>
      <vt:lpstr>System block diagram</vt:lpstr>
      <vt:lpstr>Details</vt:lpstr>
      <vt:lpstr>Next Step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 134B Team One Quarter 2</dc:title>
  <dc:creator>Alex Coffman</dc:creator>
  <cp:lastModifiedBy>JoJo</cp:lastModifiedBy>
  <cp:revision>6</cp:revision>
  <dcterms:created xsi:type="dcterms:W3CDTF">2017-01-12T17:47:18Z</dcterms:created>
  <dcterms:modified xsi:type="dcterms:W3CDTF">2017-01-12T18:43:17Z</dcterms:modified>
</cp:coreProperties>
</file>